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7" r:id="rId3"/>
    <p:sldId id="273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9" r:id="rId15"/>
    <p:sldId id="29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075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637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007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459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401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87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061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2601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200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827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510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C31E9-85F3-4A14-B701-22F21E408F7E}" type="datetimeFigureOut">
              <a:rPr lang="en-AU" smtClean="0"/>
              <a:t>23/08/2018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CFA6D-3A84-454C-81D8-EE7668D890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742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SEPH HUNG\Pictures\Picosmos Capture\hoan h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399" y="87868"/>
            <a:ext cx="8763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Twenty-first Sunday in Ordinary Time - Year B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473" y="672253"/>
            <a:ext cx="8763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21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Niên Năm B</a:t>
            </a:r>
          </a:p>
        </p:txBody>
      </p:sp>
      <p:pic>
        <p:nvPicPr>
          <p:cNvPr id="4099" name="Picture 3" descr="C:\Users\JOSEPH HUNG\Pictures\Pictures\tai lieu tu Hp 07-10-17\Pictures\hinh cut\theo ai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70" y="3688232"/>
            <a:ext cx="4591969" cy="31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OSEPH HUNG\Pictures\Pictures\tai lieu tu Hp 07-10-17\Pictures\hinh cut\chua ( hoa banh)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96" y="1771242"/>
            <a:ext cx="5181600" cy="510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19200" y="5715000"/>
            <a:ext cx="7239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26/08/2018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vi-VN" sz="2000" dirty="0">
                <a:solidFill>
                  <a:schemeClr val="bg1"/>
                </a:solidFill>
              </a:rPr>
              <a:t>ùng Phương &amp; Thanh Quảng thự 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9056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2621" y="3501008"/>
            <a:ext cx="2592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Từ lúc đó, nhiều môn đệ rút lui, không còn đi theo Người nữa.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88640"/>
            <a:ext cx="2952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this, many of his disciples left him and stopped going with him.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" y="3501008"/>
            <a:ext cx="5944673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65" y="0"/>
            <a:ext cx="5789712" cy="326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91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496" y="3576236"/>
            <a:ext cx="31093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 Đức Giê-su hỏi Nhóm Mười Hai: "Cả anh em nữa, anh em cũng muốn bỏ đi hay sao?"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0152" y="116632"/>
            <a:ext cx="2952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Then Jesus said to the Twelve, ‘What about you, do you want to go away too?’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46" y="3573016"/>
            <a:ext cx="5858454" cy="330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5857599" cy="330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99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130" y="3243953"/>
            <a:ext cx="39439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Si-môn Phê-rô liền đáp: "Thưa Thầy, bỏ Thầy thì chúng con biết đến với ai ? Thầy mới có những lời đem lại sự sống đời đời.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4396" y="37589"/>
            <a:ext cx="33496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Simon Peter answered,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‘Lord, who shall we go to?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You have the message of eternal life,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89" y="3910084"/>
            <a:ext cx="5242411" cy="29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0" y="-38407"/>
            <a:ext cx="5787932" cy="326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8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872" y="5286554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Phần chúng con, chúng con đã tin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nhận biết rằng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chính Thầy là Đấng Thánh của Thiên Chúa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237872" y="0"/>
            <a:ext cx="8654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we believe; we know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that you are the Holy One of God.’…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68" y="1141811"/>
            <a:ext cx="7344816" cy="414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076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untry sun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4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theo ai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22" y="3065929"/>
            <a:ext cx="4143822" cy="379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Pictures\tai lieu tu Hp 07-10-17\Pictures\hinh cut\theo ai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26" y="1874121"/>
            <a:ext cx="7005637" cy="500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399" y="87868"/>
            <a:ext cx="891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Twenty-first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286" y="638385"/>
            <a:ext cx="9154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21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Niên Năm B</a:t>
            </a:r>
          </a:p>
        </p:txBody>
      </p:sp>
    </p:spTree>
    <p:extLst>
      <p:ext uri="{BB962C8B-B14F-4D97-AF65-F5344CB8AC3E}">
        <p14:creationId xmlns:p14="http://schemas.microsoft.com/office/powerpoint/2010/main" val="1497118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OSEPH HUNG\Pictures\Pictures\tai lieu tu Hp 07-10-17\Pictures\hinh cut\theo ai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5" y="3200400"/>
            <a:ext cx="366287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1667" y="22538"/>
            <a:ext cx="8773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Twenty-first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47169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21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Niên Năm B</a:t>
            </a:r>
          </a:p>
        </p:txBody>
      </p:sp>
      <p:pic>
        <p:nvPicPr>
          <p:cNvPr id="5127" name="Picture 7" descr="C:\Users\JOSEPH HUNG\Pictures\Pictures\tai lieu tu Hp 07-10-17\Pictures\hinh cut\chua  john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682657"/>
            <a:ext cx="4724399" cy="517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1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JOSEPH HUNG\Pictures\Pictures\tai lieu tu Hp 07-10-17\Pictures\hinh cut\theo ai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480057"/>
            <a:ext cx="4876800" cy="337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87868"/>
            <a:ext cx="8938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Twenty-first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-3869" y="69581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21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Niên Năm B</a:t>
            </a:r>
          </a:p>
        </p:txBody>
      </p:sp>
      <p:pic>
        <p:nvPicPr>
          <p:cNvPr id="2056" name="Picture 8" descr="C:\Users\JOSEPH HUNG\Pictures\Pictures\tai lieu tu Hp 07-10-17\Pictures\hinh cut\chua john 7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8" y="2514600"/>
            <a:ext cx="681854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65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JOSEPH HUNG\Pictures\Picosmos Capture\hoan hon 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JOSEPH HUNG\Pictures\Pictures\tai lieu tu Hp 07-10-17\Pictures\hinh cut\chua va phep l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2994"/>
            <a:ext cx="6096000" cy="395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OSEPH HUNG\Pictures\Pictures\tai lieu tu Hp 07-10-17\Pictures\hinh cut\bible joh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44670"/>
            <a:ext cx="4267200" cy="29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50296" y="3845651"/>
            <a:ext cx="39590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Gospel John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6:60-69</a:t>
            </a:r>
          </a:p>
          <a:p>
            <a:pPr algn="ctr"/>
            <a:r>
              <a:rPr lang="en-A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Gio</a:t>
            </a:r>
            <a:r>
              <a:rPr lang="en-A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-an</a:t>
            </a:r>
          </a:p>
          <a:p>
            <a:pPr algn="ctr"/>
            <a:r>
              <a:rPr lang="en-A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6:60-69</a:t>
            </a:r>
          </a:p>
        </p:txBody>
      </p:sp>
      <p:pic>
        <p:nvPicPr>
          <p:cNvPr id="9" name="Picture 3" descr="C:\Users\JOSEPH HUNG\Pictures\Pictures\tai lieu tu Hp 07-10-17\Pictures\hinh cut\theo ai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3124199"/>
            <a:ext cx="5390559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4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4503" y="3505200"/>
            <a:ext cx="53537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Nghe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nhiều môn đệ của Người liền nói: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"Lời này chướng tai quá!                Ai mà nghe nổi ?"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99" y="40911"/>
            <a:ext cx="306770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hearing his doctrine many of the followers of Jesus said, ‘This is intolerable language. How could anyone accept it?’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391"/>
            <a:ext cx="5592308" cy="315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983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704112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Đức Giê-su tự mình biết được là các môn đệ đang xầm xì về vấn đề ấy, Người bảo các ông: "Điều đó, anh em lấy làm chướng, không chấp nhận được ư ?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7830" y="13408"/>
            <a:ext cx="960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was aware that his followers were complaining about it and said,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‘Does this upset you?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37519"/>
            <a:ext cx="5334000" cy="301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50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21" y="5706689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 nếu anh em thấy Con Người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lên nơi đã ở trước kia thì sao?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0" y="172801"/>
            <a:ext cx="8720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What if you should see the Son of Man ascend to where he was before?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0" y="1243971"/>
            <a:ext cx="7913440" cy="446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281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02" y="5301219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Thần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khí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chứ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thịt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chẳng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ích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Thầy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anh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thần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khí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589" y="61843"/>
            <a:ext cx="8800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‘It is the spirit that gives life,  the flesh has nothing to offer.  The words I have spoken to you are spirit  and they are life.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4232"/>
            <a:ext cx="6665686" cy="376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887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6056" y="2826127"/>
            <a:ext cx="39604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trong anh em có những kẻ không tin.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 Quả thật, ngay từ đầu, Đức Giê-su đã biết những kẻ nào không tin, và kẻ nào sẽ nộp Người.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3502" y="46913"/>
            <a:ext cx="43437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‘But there are some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you who do not believe.’ For Jesus knew from the outset those who did not believe, and who it was that would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betray him.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" y="4028594"/>
            <a:ext cx="5010406" cy="282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13612"/>
            <a:ext cx="4860032" cy="27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721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15719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nói tiếp: "Vì thế, Thầy đã bảo anh em : không ai đến với Thầy được, nếu Chúa Cha không ban ơn ấy cho."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441" y="5341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went on, ‘This is why I told you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that no one could come to me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unless the Father allows him.’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08" y="1623070"/>
            <a:ext cx="6289183" cy="355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5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509</Words>
  <Application>Microsoft Office PowerPoint</Application>
  <PresentationFormat>On-screen Show (4:3)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25</cp:revision>
  <dcterms:created xsi:type="dcterms:W3CDTF">2018-03-17T11:27:20Z</dcterms:created>
  <dcterms:modified xsi:type="dcterms:W3CDTF">2018-08-23T04:54:01Z</dcterms:modified>
</cp:coreProperties>
</file>